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1" r:id="rId2"/>
    <p:sldId id="323" r:id="rId3"/>
    <p:sldId id="338" r:id="rId4"/>
    <p:sldId id="328" r:id="rId5"/>
  </p:sldIdLst>
  <p:sldSz cx="9144000" cy="6858000" type="screen4x3"/>
  <p:notesSz cx="6858000" cy="9144000"/>
  <p:embeddedFontLst>
    <p:embeddedFont>
      <p:font typeface="Noto Sans" panose="020B0502040504020204" pitchFamily="34" charset="0"/>
      <p:regular r:id="rId8"/>
      <p:bold r:id="rId9"/>
      <p:italic r:id="rId10"/>
      <p:boldItalic r:id="rId11"/>
    </p:embeddedFont>
    <p:embeddedFont>
      <p:font typeface="맑은 고딕" panose="020B0503020000020004" pitchFamily="50" charset="-127"/>
      <p:regular r:id="rId12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3" userDrawn="1">
          <p15:clr>
            <a:srgbClr val="A4A3A4"/>
          </p15:clr>
        </p15:guide>
        <p15:guide id="3" pos="1292" userDrawn="1">
          <p15:clr>
            <a:srgbClr val="A4A3A4"/>
          </p15:clr>
        </p15:guide>
        <p15:guide id="4" pos="29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EBE"/>
    <a:srgbClr val="5B6573"/>
    <a:srgbClr val="3C4F8C"/>
    <a:srgbClr val="6D9EED"/>
    <a:srgbClr val="678CF3"/>
    <a:srgbClr val="E95E1B"/>
    <a:srgbClr val="E8571A"/>
    <a:srgbClr val="FD8C00"/>
    <a:srgbClr val="FFB330"/>
    <a:srgbClr val="F1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767" autoAdjust="0"/>
  </p:normalViewPr>
  <p:slideViewPr>
    <p:cSldViewPr>
      <p:cViewPr varScale="1">
        <p:scale>
          <a:sx n="107" d="100"/>
          <a:sy n="107" d="100"/>
        </p:scale>
        <p:origin x="2058" y="102"/>
      </p:cViewPr>
      <p:guideLst>
        <p:guide orient="horz" pos="2160"/>
        <p:guide pos="313"/>
        <p:guide pos="1292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75656" y="3553966"/>
            <a:ext cx="6192688" cy="4510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en-US" altLang="ko-KR" sz="1800" b="0" kern="1200" baseline="0" dirty="0" smtClean="0">
                <a:solidFill>
                  <a:schemeClr val="bg1">
                    <a:lumMod val="65000"/>
                  </a:schemeClr>
                </a:solidFill>
                <a:latin typeface="Noto Sans" pitchFamily="34" charset="0"/>
                <a:ea typeface="맑은 고딕" pitchFamily="50" charset="-127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1475657" y="2132856"/>
            <a:ext cx="6192688" cy="144016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en-US" altLang="ko-KR" sz="4300" b="0" kern="1200" baseline="0" dirty="0">
                <a:solidFill>
                  <a:srgbClr val="3C4F8C"/>
                </a:solidFill>
                <a:effectLst/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412776"/>
            <a:ext cx="8288667" cy="4953694"/>
          </a:xfrm>
        </p:spPr>
        <p:txBody>
          <a:bodyPr/>
          <a:lstStyle>
            <a:lvl1pPr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1pPr>
            <a:lvl2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67544" y="105587"/>
            <a:ext cx="7475330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3C4F8C"/>
                </a:solidFill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05587"/>
            <a:ext cx="7475330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3C4F8C"/>
                </a:solidFill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412776"/>
            <a:ext cx="8288667" cy="4953694"/>
          </a:xfrm>
        </p:spPr>
        <p:txBody>
          <a:bodyPr/>
          <a:lstStyle>
            <a:lvl1pPr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1pPr>
            <a:lvl2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412357" y="2517322"/>
            <a:ext cx="6049735" cy="12241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rgbClr val="3C4F8C"/>
                </a:solidFill>
                <a:effectLst/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2022-12-26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6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D032BD0-2386-A37A-6866-78880E02EF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6" y="1792360"/>
            <a:ext cx="3813921" cy="308086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설치 방법 </a:t>
            </a:r>
            <a:r>
              <a:rPr lang="en-US" altLang="ko-KR" dirty="0"/>
              <a:t>– PC (WEB/APP)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81B19-5F70-4CD2-B3DF-8B152607FB83}"/>
              </a:ext>
            </a:extLst>
          </p:cNvPr>
          <p:cNvSpPr txBox="1"/>
          <p:nvPr/>
        </p:nvSpPr>
        <p:spPr>
          <a:xfrm>
            <a:off x="620654" y="5013176"/>
            <a:ext cx="3240360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+mn-ea"/>
              </a:rPr>
              <a:t>1.   WEB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- </a:t>
            </a:r>
            <a:r>
              <a:rPr lang="ko-KR" altLang="en-US" sz="1000" dirty="0">
                <a:latin typeface="+mn-ea"/>
              </a:rPr>
              <a:t>광주광역시립도서관 홈페이지 접속 후 로그인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- </a:t>
            </a:r>
            <a:r>
              <a:rPr lang="ko-KR" altLang="en-US" sz="1000" dirty="0">
                <a:latin typeface="+mn-ea"/>
              </a:rPr>
              <a:t>부커스 페이지 하단 </a:t>
            </a:r>
            <a:r>
              <a:rPr lang="ko-KR" altLang="en-US" sz="1000" b="1" dirty="0">
                <a:solidFill>
                  <a:srgbClr val="FF0000"/>
                </a:solidFill>
                <a:latin typeface="+mn-ea"/>
              </a:rPr>
              <a:t>앱 다운로드 </a:t>
            </a:r>
            <a:r>
              <a:rPr lang="ko-KR" altLang="en-US" sz="1000" dirty="0">
                <a:latin typeface="+mn-ea"/>
              </a:rPr>
              <a:t>클릭</a:t>
            </a:r>
            <a:endParaRPr lang="en-US" altLang="ko-KR" sz="1000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6F55B3-07C9-4318-812D-19F9912CAC0C}"/>
              </a:ext>
            </a:extLst>
          </p:cNvPr>
          <p:cNvSpPr txBox="1"/>
          <p:nvPr/>
        </p:nvSpPr>
        <p:spPr>
          <a:xfrm>
            <a:off x="4868379" y="5013176"/>
            <a:ext cx="3523589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+mn-ea"/>
              </a:rPr>
              <a:t>2. </a:t>
            </a: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APP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- PC &gt; OS(Window/Mac) </a:t>
            </a:r>
            <a:r>
              <a:rPr lang="ko-KR" altLang="en-US" sz="1000" dirty="0">
                <a:latin typeface="+mn-ea"/>
              </a:rPr>
              <a:t>선택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- PC</a:t>
            </a:r>
            <a:r>
              <a:rPr lang="ko-KR" altLang="en-US" sz="1000" dirty="0">
                <a:latin typeface="+mn-ea"/>
              </a:rPr>
              <a:t>용 어플리케이션 설치 후 로그인</a:t>
            </a:r>
            <a:endParaRPr lang="en-US" altLang="ko-KR" sz="800" dirty="0">
              <a:latin typeface="+mn-ea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496A71DD-6AE2-3756-BE78-43A299428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40" y="1844824"/>
            <a:ext cx="3815916" cy="2543944"/>
          </a:xfrm>
          <a:prstGeom prst="rect">
            <a:avLst/>
          </a:prstGeom>
        </p:spPr>
      </p:pic>
      <p:pic>
        <p:nvPicPr>
          <p:cNvPr id="15" name="그림 14" descr="그리기이(가) 표시된 사진&#10;&#10;자동 생성된 설명">
            <a:extLst>
              <a:ext uri="{FF2B5EF4-FFF2-40B4-BE49-F238E27FC236}">
                <a16:creationId xmlns:a16="http://schemas.microsoft.com/office/drawing/2014/main" id="{EBCDA65C-B480-0FD1-5F9E-FBD4FFDB3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91" y="1772816"/>
            <a:ext cx="299905" cy="299905"/>
          </a:xfrm>
          <a:prstGeom prst="rect">
            <a:avLst/>
          </a:prstGeom>
        </p:spPr>
      </p:pic>
      <p:pic>
        <p:nvPicPr>
          <p:cNvPr id="16" name="그림 15" descr="방이(가) 표시된 사진&#10;&#10;자동 생성된 설명">
            <a:extLst>
              <a:ext uri="{FF2B5EF4-FFF2-40B4-BE49-F238E27FC236}">
                <a16:creationId xmlns:a16="http://schemas.microsoft.com/office/drawing/2014/main" id="{8BB396E0-ED08-01B8-231F-7C0D062B35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587" y="1772271"/>
            <a:ext cx="299905" cy="299905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DC975A7-725D-1E3D-42A5-AF21734519D2}"/>
              </a:ext>
            </a:extLst>
          </p:cNvPr>
          <p:cNvSpPr/>
          <p:nvPr/>
        </p:nvSpPr>
        <p:spPr>
          <a:xfrm>
            <a:off x="562869" y="4077072"/>
            <a:ext cx="480739" cy="299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47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62EF6C63-2B48-A654-822E-F251AE8C5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1" y="1700808"/>
            <a:ext cx="2558546" cy="34563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로그인 </a:t>
            </a:r>
            <a:r>
              <a:rPr lang="en-US" altLang="ko-KR" dirty="0"/>
              <a:t>– </a:t>
            </a:r>
            <a:r>
              <a:rPr lang="ko-KR" altLang="en-US" dirty="0"/>
              <a:t>화면구성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C86AD29-47B9-4678-B493-DA0D6F95801F}"/>
              </a:ext>
            </a:extLst>
          </p:cNvPr>
          <p:cNvSpPr/>
          <p:nvPr/>
        </p:nvSpPr>
        <p:spPr>
          <a:xfrm>
            <a:off x="827584" y="2410104"/>
            <a:ext cx="23762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092E896-86E4-49C5-875C-67C84A865427}"/>
              </a:ext>
            </a:extLst>
          </p:cNvPr>
          <p:cNvSpPr/>
          <p:nvPr/>
        </p:nvSpPr>
        <p:spPr>
          <a:xfrm>
            <a:off x="827584" y="2777473"/>
            <a:ext cx="2376264" cy="728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781B19-5F70-4CD2-B3DF-8B152607FB83}"/>
              </a:ext>
            </a:extLst>
          </p:cNvPr>
          <p:cNvSpPr txBox="1"/>
          <p:nvPr/>
        </p:nvSpPr>
        <p:spPr>
          <a:xfrm>
            <a:off x="4205208" y="1353952"/>
            <a:ext cx="4543255" cy="16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latin typeface="+mn-ea"/>
              </a:rPr>
              <a:t>1.   </a:t>
            </a:r>
            <a:r>
              <a:rPr lang="ko-KR" altLang="en-US" sz="1000" b="1" dirty="0">
                <a:latin typeface="+mn-ea"/>
              </a:rPr>
              <a:t>기관선택</a:t>
            </a:r>
            <a:endParaRPr lang="en-US" altLang="ko-KR" sz="1000" b="1" dirty="0">
              <a:latin typeface="+mn-ea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- “</a:t>
            </a:r>
            <a:r>
              <a:rPr lang="ko-KR" altLang="en-US" sz="1000" dirty="0">
                <a:latin typeface="+mn-ea"/>
              </a:rPr>
              <a:t>광주광역시립도서관</a:t>
            </a:r>
            <a:r>
              <a:rPr lang="en-US" altLang="ko-KR" sz="1000" dirty="0">
                <a:latin typeface="+mn-ea"/>
              </a:rPr>
              <a:t>”</a:t>
            </a:r>
            <a:r>
              <a:rPr lang="ko-KR" altLang="en-US" sz="1000" dirty="0">
                <a:latin typeface="+mn-ea"/>
              </a:rPr>
              <a:t> 입력 후 하단에 리스트 박스가 생성되며             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  </a:t>
            </a:r>
            <a:r>
              <a:rPr lang="ko-KR" altLang="en-US" sz="1000" dirty="0">
                <a:latin typeface="+mn-ea"/>
              </a:rPr>
              <a:t>클릭하면 입력됩니다</a:t>
            </a:r>
            <a:r>
              <a:rPr lang="en-US" altLang="ko-KR" sz="1000" dirty="0">
                <a:latin typeface="+mn-ea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000" dirty="0">
              <a:latin typeface="+mn-ea"/>
            </a:endParaRPr>
          </a:p>
          <a:p>
            <a:pPr marL="228600" indent="-228600">
              <a:lnSpc>
                <a:spcPct val="150000"/>
              </a:lnSpc>
              <a:buAutoNum type="arabicPeriod" startAt="2"/>
            </a:pPr>
            <a:r>
              <a:rPr lang="ko-KR" altLang="en-US" sz="1000" b="1" dirty="0">
                <a:latin typeface="+mn-ea"/>
              </a:rPr>
              <a:t>아이디 </a:t>
            </a:r>
            <a:r>
              <a:rPr lang="en-US" altLang="ko-KR" sz="1000" b="1" dirty="0">
                <a:latin typeface="+mn-ea"/>
              </a:rPr>
              <a:t>/ </a:t>
            </a:r>
            <a:r>
              <a:rPr lang="ko-KR" altLang="en-US" sz="1000" b="1" dirty="0">
                <a:latin typeface="+mn-ea"/>
              </a:rPr>
              <a:t>패스워드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latin typeface="+mn-ea"/>
              </a:rPr>
              <a:t>  - </a:t>
            </a:r>
            <a:r>
              <a:rPr lang="ko-KR" altLang="en-US" sz="1000" dirty="0">
                <a:latin typeface="+mn-ea"/>
              </a:rPr>
              <a:t>기존 </a:t>
            </a:r>
            <a:r>
              <a:rPr lang="en-US" altLang="ko-KR" sz="1000" dirty="0">
                <a:latin typeface="+mn-ea"/>
              </a:rPr>
              <a:t>“</a:t>
            </a:r>
            <a:r>
              <a:rPr lang="ko-KR" altLang="en-US" sz="1000" dirty="0">
                <a:latin typeface="+mn-ea"/>
              </a:rPr>
              <a:t>광주광역시립도서관</a:t>
            </a:r>
            <a:r>
              <a:rPr lang="en-US" altLang="ko-KR" sz="1000" dirty="0">
                <a:latin typeface="+mn-ea"/>
              </a:rPr>
              <a:t>”</a:t>
            </a:r>
            <a:r>
              <a:rPr lang="ko-KR" altLang="en-US" sz="1000" dirty="0">
                <a:latin typeface="+mn-ea"/>
              </a:rPr>
              <a:t> 홈페이지 계정을 입력합니다</a:t>
            </a:r>
            <a:r>
              <a:rPr lang="en-US" altLang="ko-KR" sz="1000" dirty="0">
                <a:latin typeface="+mn-ea"/>
              </a:rPr>
              <a:t>. </a:t>
            </a:r>
            <a:endParaRPr lang="ko-KR" altLang="en-US" sz="1000" dirty="0">
              <a:latin typeface="+mn-ea"/>
            </a:endParaRPr>
          </a:p>
        </p:txBody>
      </p:sp>
      <p:pic>
        <p:nvPicPr>
          <p:cNvPr id="9" name="그림 8" descr="그리기이(가) 표시된 사진&#10;&#10;자동 생성된 설명">
            <a:extLst>
              <a:ext uri="{FF2B5EF4-FFF2-40B4-BE49-F238E27FC236}">
                <a16:creationId xmlns:a16="http://schemas.microsoft.com/office/drawing/2014/main" id="{FBA265F6-0807-6539-941C-1C12EFF0B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90" y="2228364"/>
            <a:ext cx="299905" cy="299905"/>
          </a:xfrm>
          <a:prstGeom prst="rect">
            <a:avLst/>
          </a:prstGeom>
        </p:spPr>
      </p:pic>
      <p:pic>
        <p:nvPicPr>
          <p:cNvPr id="11" name="그림 10" descr="방이(가) 표시된 사진&#10;&#10;자동 생성된 설명">
            <a:extLst>
              <a:ext uri="{FF2B5EF4-FFF2-40B4-BE49-F238E27FC236}">
                <a16:creationId xmlns:a16="http://schemas.microsoft.com/office/drawing/2014/main" id="{C47C97C5-368A-E4EC-8A80-77BD1B07E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35" y="2777473"/>
            <a:ext cx="299905" cy="2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4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C97CF1B-D5B6-8C05-3AA4-56B687604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4" y="867961"/>
            <a:ext cx="5004048" cy="338776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메인페이지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ACB2A-EFC1-45D8-BE19-428704569E78}"/>
              </a:ext>
            </a:extLst>
          </p:cNvPr>
          <p:cNvSpPr txBox="1"/>
          <p:nvPr/>
        </p:nvSpPr>
        <p:spPr>
          <a:xfrm>
            <a:off x="1020332" y="4437112"/>
            <a:ext cx="6772878" cy="29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00" dirty="0">
                <a:latin typeface="+mn-ea"/>
              </a:rPr>
              <a:t>원하는 도서를 더블클릭 합니다</a:t>
            </a:r>
            <a:r>
              <a:rPr lang="en-US" altLang="ko-KR" sz="1000" dirty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4663D0D-E251-4573-9D47-3D43C637EB7C}"/>
              </a:ext>
            </a:extLst>
          </p:cNvPr>
          <p:cNvSpPr/>
          <p:nvPr/>
        </p:nvSpPr>
        <p:spPr>
          <a:xfrm>
            <a:off x="1259632" y="1535278"/>
            <a:ext cx="648072" cy="1029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47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도서 상세페이지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1ACB2A-EFC1-45D8-BE19-428704569E78}"/>
              </a:ext>
            </a:extLst>
          </p:cNvPr>
          <p:cNvSpPr txBox="1"/>
          <p:nvPr/>
        </p:nvSpPr>
        <p:spPr>
          <a:xfrm>
            <a:off x="492732" y="4149080"/>
            <a:ext cx="8004192" cy="75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00" b="1" dirty="0">
                <a:latin typeface="+mn-ea"/>
              </a:rPr>
              <a:t>미리보기가 도서의 </a:t>
            </a:r>
            <a:r>
              <a:rPr lang="en-US" altLang="ko-KR" sz="1000" b="1" dirty="0">
                <a:latin typeface="+mn-ea"/>
              </a:rPr>
              <a:t>5%</a:t>
            </a:r>
            <a:r>
              <a:rPr lang="ko-KR" altLang="en-US" sz="1000" b="1" dirty="0">
                <a:latin typeface="+mn-ea"/>
              </a:rPr>
              <a:t>내외에서 지원 됩니다</a:t>
            </a:r>
            <a:r>
              <a:rPr lang="en-US" altLang="ko-KR" sz="1000" b="1" dirty="0">
                <a:latin typeface="+mn-ea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000" b="1" dirty="0">
              <a:latin typeface="+mn-ea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000" b="1" dirty="0">
                <a:latin typeface="+mn-ea"/>
              </a:rPr>
              <a:t>내 서재에 추가 하거나 지금 읽기를 클릭하여 바로 읽기가 가능합니다</a:t>
            </a:r>
            <a:r>
              <a:rPr lang="en-US" altLang="ko-KR" sz="1000" b="1" dirty="0">
                <a:latin typeface="+mn-ea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7E5F28B-E3AD-63AF-BEA1-66EFF8BC8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02495"/>
            <a:ext cx="4683498" cy="316835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CD0D8155-812C-9336-00AB-BA988421B351}"/>
              </a:ext>
            </a:extLst>
          </p:cNvPr>
          <p:cNvSpPr/>
          <p:nvPr/>
        </p:nvSpPr>
        <p:spPr>
          <a:xfrm>
            <a:off x="4170792" y="2204865"/>
            <a:ext cx="761248" cy="144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B4ADE5A-769B-DC20-E419-AFF852794EE9}"/>
              </a:ext>
            </a:extLst>
          </p:cNvPr>
          <p:cNvSpPr/>
          <p:nvPr/>
        </p:nvSpPr>
        <p:spPr>
          <a:xfrm>
            <a:off x="2339752" y="3916933"/>
            <a:ext cx="4467474" cy="144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 descr="그리기이(가) 표시된 사진&#10;&#10;자동 생성된 설명">
            <a:extLst>
              <a:ext uri="{FF2B5EF4-FFF2-40B4-BE49-F238E27FC236}">
                <a16:creationId xmlns:a16="http://schemas.microsoft.com/office/drawing/2014/main" id="{BCB51C50-1872-8F81-A997-E71B32B6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304" y="1987323"/>
            <a:ext cx="299905" cy="299905"/>
          </a:xfrm>
          <a:prstGeom prst="rect">
            <a:avLst/>
          </a:prstGeom>
        </p:spPr>
      </p:pic>
      <p:pic>
        <p:nvPicPr>
          <p:cNvPr id="18" name="그림 17" descr="방이(가) 표시된 사진&#10;&#10;자동 생성된 설명">
            <a:extLst>
              <a:ext uri="{FF2B5EF4-FFF2-40B4-BE49-F238E27FC236}">
                <a16:creationId xmlns:a16="http://schemas.microsoft.com/office/drawing/2014/main" id="{E4494F7F-B6A4-97FC-33AB-1F173A5D3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364" y="3655560"/>
            <a:ext cx="299905" cy="29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10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11244</TotalTime>
  <Words>110</Words>
  <Application>Microsoft Office PowerPoint</Application>
  <PresentationFormat>화면 슬라이드 쇼(4:3)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Noto Sans</vt:lpstr>
      <vt:lpstr>Arial</vt:lpstr>
      <vt:lpstr>맑은 고딕</vt:lpstr>
      <vt:lpstr>굴림체</vt:lpstr>
      <vt:lpstr>Office 테마</vt:lpstr>
      <vt:lpstr>설치 방법 – PC (WEB/APP)</vt:lpstr>
      <vt:lpstr>로그인 – 화면구성</vt:lpstr>
      <vt:lpstr>메인페이지</vt:lpstr>
      <vt:lpstr>도서 상세페이지</vt:lpstr>
    </vt:vector>
  </TitlesOfParts>
  <Company>(주) 예스폼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김 성곤</cp:lastModifiedBy>
  <cp:revision>826</cp:revision>
  <dcterms:created xsi:type="dcterms:W3CDTF">2010-02-01T08:03:16Z</dcterms:created>
  <dcterms:modified xsi:type="dcterms:W3CDTF">2022-12-26T01:28:47Z</dcterms:modified>
</cp:coreProperties>
</file>